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1" r:id="rId6"/>
    <p:sldId id="260" r:id="rId7"/>
    <p:sldId id="259" r:id="rId8"/>
    <p:sldId id="262" r:id="rId9"/>
    <p:sldId id="264" r:id="rId10"/>
    <p:sldId id="263" r:id="rId11"/>
    <p:sldId id="266" r:id="rId12"/>
    <p:sldId id="270" r:id="rId13"/>
    <p:sldId id="269" r:id="rId14"/>
    <p:sldId id="268" r:id="rId15"/>
    <p:sldId id="267" r:id="rId16"/>
    <p:sldId id="26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7788-3D10-4C0C-98C2-FF6C00C0D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D1ECC-7A54-426E-9051-189F6EF93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1C31D-9311-4353-8D97-027C06CA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8A12-B649-407C-B985-B684E6B3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137C4-76EB-4088-B13F-3B6CA0A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9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C6B3-8CA5-4A3E-8F3D-FDC58AC9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BDC2E-6273-42A9-9068-7D3F7A7E9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48EF2-25D6-42DB-8A06-C6BD1900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EBDE-D6B1-40C7-99B0-EB69D5B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F7A9-D6F2-4F32-89B4-6BF9A267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8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5C537-29E4-4A54-B9A1-C2E120BB9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E8FD-9777-4814-AED5-FD954E65F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94155-AC53-48FE-93E9-6E9AE58F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CC9F-2E56-4C90-B87B-4FFB1B9F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5EF8-B769-4B59-BF1F-DE619FA3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B6B3-0A9D-4481-B039-911448D7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068B-E56E-4C26-B1EE-F0465D77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2359-F333-4AB2-9311-A980BB20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8E10C-1DE5-4BAB-B908-117AD329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D2C7-2A0D-4217-87C2-EA972F3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4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825E-E9A3-4FA5-890B-C81EFE2F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7F-E8B9-4291-8440-98F8E8CEC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FCCA-4157-48B2-935D-DE7A4FE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9FD0D-F16B-481E-B5F7-BD7FC5A3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6E042-8A3E-456F-BD9E-1A521ADD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8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92B0-67A7-4DFF-BA70-F7FEB322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71CCA-38E9-4B7C-A6C6-A628C3D5D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5CCD9-80B8-4C81-8FAF-2875CBCC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66F5E-8907-4A96-BD76-A14C59FB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01140-871F-4D77-A88B-329D2142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47C72-A703-4A27-88FE-9C9384B4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8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D345-E9E5-42F3-AF6E-302C2B76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804A-C3B3-45D2-974F-A4076FEF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DBFF1-F784-430E-92B6-19593629C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5A064-32D1-4B38-B35A-28C3C66C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E2B16-575C-4F4A-8CC6-967DC4737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6A022-88D9-437C-9869-EEAF5678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5D0C7-1712-4BA2-AAD0-A22E2AC2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7FFD1-7017-436D-A866-0F87FEFC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8F8B-7769-4C4B-ACF5-8A7317B7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C473B-660A-4D5F-A8C9-C8C27D3B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6BDB1-BDBD-4DFB-8200-D23BF3AC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3BDFF-BACD-4FA4-B034-360F3FC7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3AE95-64A6-4561-9CC0-84120716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F149D-E762-4C7B-A5BE-16942E54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FAD5B-714B-485C-AE33-D832EF8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1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3EEA-9E10-477C-A913-ECACF235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C7EB6-E5A6-45EA-8C0D-AEE1CA90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DD941-BFA9-4E5B-8AAE-72F60BD5F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B62B5-FD5F-40FA-8FFD-A3567A2C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DD015-87CB-49C3-B11C-2B025C7B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579A2-FDC8-4306-A5BD-A1E8FACB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96AF-1305-4919-A283-3BAC8CD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2CB35-1436-4FE5-8003-C1C02AC86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6906-45FB-4675-98B6-DB0DF3B71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A7EFC-936E-41BD-AD66-1ADD882E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93D8A-38F1-4CB5-AB06-54A1BF29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D81B-E38C-4950-ADA1-10B731DB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1B3E6-8600-42EF-A33C-112CFD14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66F-D436-4852-8848-0FBA4E3A4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AF18-E01A-4879-87BC-45ED9A805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49A0D-70AC-4776-A771-253900F7408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BAB2-5B77-44A0-A30F-5D35E8A42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5C72A-F815-43F6-9761-C0492631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3ED5-DB32-4D46-8DA6-56A1345E1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7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9EA4-BAB2-4CCF-8E75-C26CCB5C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30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NewRoman"/>
              </a:rPr>
              <a:t>Website thương </a:t>
            </a:r>
            <a:r>
              <a:rPr lang="en-US" b="1" dirty="0" err="1">
                <a:latin typeface="TimesNewRoman"/>
              </a:rPr>
              <a:t>mại</a:t>
            </a:r>
            <a:r>
              <a:rPr lang="en-US" b="1" dirty="0">
                <a:latin typeface="TimesNewRoman"/>
              </a:rPr>
              <a:t> điện tử và </a:t>
            </a:r>
            <a:r>
              <a:rPr lang="en-US" b="1" dirty="0" err="1">
                <a:latin typeface="TimesNewRoman"/>
              </a:rPr>
              <a:t>gia</a:t>
            </a:r>
            <a:r>
              <a:rPr lang="en-US" b="1" dirty="0">
                <a:latin typeface="TimesNewRoman"/>
              </a:rPr>
              <a:t> dụng </a:t>
            </a:r>
            <a:br>
              <a:rPr lang="en-US" b="1" dirty="0">
                <a:latin typeface="TimesNewRoman"/>
              </a:rPr>
            </a:br>
            <a:r>
              <a:rPr lang="en-US" b="1" dirty="0" err="1">
                <a:solidFill>
                  <a:srgbClr val="FF0000"/>
                </a:solidFill>
                <a:latin typeface="TimesNewRoman"/>
              </a:rPr>
              <a:t>Tu&amp;TanTechnology</a:t>
            </a:r>
            <a:endParaRPr lang="en-US" b="1" dirty="0">
              <a:solidFill>
                <a:srgbClr val="FF0000"/>
              </a:solidFill>
              <a:latin typeface="TimesNew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663F-3A46-49E3-9DD2-7B3B8472F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i="1" dirty="0">
                <a:latin typeface="TimesNewRoman"/>
              </a:rPr>
              <a:t>Nhóm dự án: TTT</a:t>
            </a:r>
          </a:p>
          <a:p>
            <a:pPr algn="l"/>
            <a:r>
              <a:rPr lang="en-US" i="1" dirty="0">
                <a:latin typeface="TimesNewRoman"/>
              </a:rPr>
              <a:t>Tên thành viên :  1. </a:t>
            </a:r>
            <a:r>
              <a:rPr lang="en-US" b="1" i="1" dirty="0">
                <a:solidFill>
                  <a:srgbClr val="FF0000"/>
                </a:solidFill>
                <a:latin typeface="TimesNewRoman"/>
              </a:rPr>
              <a:t>Hồ Ngọc Tấn </a:t>
            </a:r>
          </a:p>
          <a:p>
            <a:pPr algn="l">
              <a:tabLst>
                <a:tab pos="2114550" algn="l"/>
              </a:tabLst>
            </a:pPr>
            <a:r>
              <a:rPr lang="en-US" i="1" dirty="0">
                <a:latin typeface="TimesNewRoman"/>
              </a:rPr>
              <a:t>	2. </a:t>
            </a:r>
            <a:r>
              <a:rPr lang="en-US" b="1" i="1" dirty="0">
                <a:solidFill>
                  <a:srgbClr val="FF0000"/>
                </a:solidFill>
                <a:latin typeface="TimesNewRoman"/>
              </a:rPr>
              <a:t>Nguyễn Phan Tự</a:t>
            </a:r>
          </a:p>
          <a:p>
            <a:pPr algn="r">
              <a:tabLst>
                <a:tab pos="2114550" algn="l"/>
              </a:tabLst>
            </a:pPr>
            <a:r>
              <a:rPr lang="en-US" i="1" dirty="0" err="1">
                <a:latin typeface="TimesNewRoman"/>
              </a:rPr>
              <a:t>Giáo</a:t>
            </a:r>
            <a:r>
              <a:rPr lang="en-US" i="1" dirty="0">
                <a:latin typeface="TimesNewRoman"/>
              </a:rPr>
              <a:t> viên hướng dẫn: </a:t>
            </a:r>
            <a:r>
              <a:rPr lang="en-US" b="1" i="1" dirty="0" err="1">
                <a:solidFill>
                  <a:srgbClr val="FF0000"/>
                </a:solidFill>
                <a:latin typeface="TimesNewRoman"/>
              </a:rPr>
              <a:t>Mr.Hùng</a:t>
            </a:r>
            <a:endParaRPr lang="en-US" b="1" i="1" dirty="0">
              <a:solidFill>
                <a:srgbClr val="FF0000"/>
              </a:solidFill>
              <a:latin typeface="TimesNewRoman"/>
            </a:endParaRPr>
          </a:p>
        </p:txBody>
      </p:sp>
    </p:spTree>
    <p:extLst>
      <p:ext uri="{BB962C8B-B14F-4D97-AF65-F5344CB8AC3E}">
        <p14:creationId xmlns:p14="http://schemas.microsoft.com/office/powerpoint/2010/main" val="5217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0E7B-7A06-4211-B512-A12DEB6D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7332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38C09-1932-437C-A774-2BF0C9BA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1" y="607332"/>
            <a:ext cx="1080285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DEBF-D27B-4982-9461-10F1C7CB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latin typeface="TimesNewRoman"/>
              </a:rPr>
              <a:t>Result -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548DD-697E-4FAA-A00F-D55AF525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1" y="456785"/>
            <a:ext cx="1101243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1AE4-933B-44A4-A031-39DE8BE6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20246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latin typeface="TimesNewRoman"/>
              </a:rPr>
              <a:t>Result -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CCA86-CCAD-4F9A-AFE7-77F30D4D5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5" y="447259"/>
            <a:ext cx="1085048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7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D141-2C6E-4ED5-9CD5-DE9C8081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4761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FFCA1-03EF-4CE1-875E-15686090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919"/>
            <a:ext cx="12192000" cy="56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2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ECBD-66C9-435A-A3D8-7E94102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"/>
            <a:ext cx="10515600" cy="679904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9F91D-9A18-4F52-8B97-5E1A419DB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286"/>
            <a:ext cx="12192000" cy="56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71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19C1-56BF-4E37-BF00-D5899F2E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91"/>
            <a:ext cx="10515600" cy="621846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FA093-E5AF-435C-92D9-EDD6D65D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960"/>
            <a:ext cx="12192000" cy="4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9B68-1F4B-4F7F-BF46-450E49D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4761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BF50B-AC05-43F7-9669-99B1D38F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735"/>
            <a:ext cx="12192000" cy="53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9E3C-7E2E-4B7E-958E-C9ABAEB5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8304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16D68-CD16-4844-B682-219AB4916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0"/>
            <a:ext cx="12192000" cy="56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226E-3E16-4F48-A334-B723B3F0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TimesNewRoman"/>
              </a:rPr>
              <a:t>Trình bày và giải thích</a:t>
            </a:r>
          </a:p>
        </p:txBody>
      </p:sp>
    </p:spTree>
    <p:extLst>
      <p:ext uri="{BB962C8B-B14F-4D97-AF65-F5344CB8AC3E}">
        <p14:creationId xmlns:p14="http://schemas.microsoft.com/office/powerpoint/2010/main" val="492219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0043-1EE0-497B-99E6-F38A710AF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7332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Hướng phát </a:t>
            </a:r>
            <a:r>
              <a:rPr lang="en-US" sz="3200" b="1" u="sng" dirty="0" err="1">
                <a:latin typeface="TimesNewRoman"/>
              </a:rPr>
              <a:t>triển</a:t>
            </a:r>
            <a:endParaRPr lang="en-US" sz="3200" b="1" u="sng" dirty="0">
              <a:latin typeface="TimesNew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B175-B314-408D-9BDB-5B19C08D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/>
          <a:lstStyle/>
          <a:p>
            <a:r>
              <a:rPr lang="en-US" dirty="0">
                <a:latin typeface="TimesNewRoman"/>
              </a:rPr>
              <a:t>Nếu có thời </a:t>
            </a:r>
            <a:r>
              <a:rPr lang="en-US" dirty="0" err="1">
                <a:latin typeface="TimesNewRoman"/>
              </a:rPr>
              <a:t>gian</a:t>
            </a:r>
            <a:r>
              <a:rPr lang="en-US" dirty="0">
                <a:latin typeface="TimesNewRoman"/>
              </a:rPr>
              <a:t> thì chúng </a:t>
            </a:r>
            <a:r>
              <a:rPr lang="en-US" dirty="0" err="1">
                <a:latin typeface="TimesNewRoman"/>
              </a:rPr>
              <a:t>em</a:t>
            </a:r>
            <a:r>
              <a:rPr lang="en-US" dirty="0">
                <a:latin typeface="TimesNewRoman"/>
              </a:rPr>
              <a:t> sẽ : </a:t>
            </a:r>
          </a:p>
          <a:p>
            <a:pPr>
              <a:buFontTx/>
              <a:buChar char="-"/>
            </a:pPr>
            <a:r>
              <a:rPr lang="en-US" dirty="0">
                <a:latin typeface="TimesNewRoman"/>
              </a:rPr>
              <a:t>Tối </a:t>
            </a:r>
            <a:r>
              <a:rPr lang="en-US" dirty="0" err="1">
                <a:latin typeface="TimesNewRoman"/>
              </a:rPr>
              <a:t>ưu</a:t>
            </a:r>
            <a:r>
              <a:rPr lang="en-US" dirty="0">
                <a:latin typeface="TimesNewRoman"/>
              </a:rPr>
              <a:t> hóa dòng lệnh để trở nên ngắn </a:t>
            </a:r>
            <a:r>
              <a:rPr lang="en-US" dirty="0" err="1">
                <a:latin typeface="TimesNewRoman"/>
              </a:rPr>
              <a:t>gọn</a:t>
            </a:r>
            <a:r>
              <a:rPr lang="en-US" dirty="0">
                <a:latin typeface="TimesNewRoman"/>
              </a:rPr>
              <a:t>, dễ hiểu và dễ đọc.</a:t>
            </a:r>
          </a:p>
          <a:p>
            <a:pPr>
              <a:buFontTx/>
              <a:buChar char="-"/>
            </a:pPr>
            <a:r>
              <a:rPr lang="en-US" dirty="0">
                <a:latin typeface="TimesNewRoman"/>
              </a:rPr>
              <a:t>Hoàn thành các chức năng còn lại hiện có trong website : Tư vấn, Tuyển dụng, Liên hệ, </a:t>
            </a:r>
            <a:r>
              <a:rPr lang="en-US" dirty="0" err="1">
                <a:latin typeface="TimesNewRoman"/>
              </a:rPr>
              <a:t>thanh</a:t>
            </a:r>
            <a:r>
              <a:rPr lang="en-US" dirty="0">
                <a:latin typeface="TimesNewRoman"/>
              </a:rPr>
              <a:t> toán bằng các hình thức khác trong </a:t>
            </a:r>
            <a:r>
              <a:rPr lang="en-US" dirty="0" err="1">
                <a:latin typeface="TimesNewRoman"/>
              </a:rPr>
              <a:t>thanh</a:t>
            </a:r>
            <a:r>
              <a:rPr lang="en-US" dirty="0">
                <a:latin typeface="TimesNewRoman"/>
              </a:rPr>
              <a:t> toán </a:t>
            </a:r>
            <a:r>
              <a:rPr lang="en-US" dirty="0" err="1">
                <a:latin typeface="TimesNewRoman"/>
              </a:rPr>
              <a:t>online,đăng</a:t>
            </a:r>
            <a:r>
              <a:rPr lang="en-US" dirty="0">
                <a:latin typeface="TimesNewRoman"/>
              </a:rPr>
              <a:t> nhập bằng </a:t>
            </a:r>
            <a:r>
              <a:rPr lang="en-US" dirty="0" err="1">
                <a:latin typeface="TimesNewRoman"/>
              </a:rPr>
              <a:t>facebook</a:t>
            </a:r>
            <a:r>
              <a:rPr lang="en-US" dirty="0">
                <a:latin typeface="TimesNewRoman"/>
              </a:rPr>
              <a:t>, google,..</a:t>
            </a:r>
          </a:p>
          <a:p>
            <a:pPr>
              <a:buFontTx/>
              <a:buChar char="-"/>
            </a:pPr>
            <a:r>
              <a:rPr lang="en-US" dirty="0">
                <a:latin typeface="TimesNewRoman"/>
              </a:rPr>
              <a:t>Tìm kiếm thêm các chức năng có thể có trong một website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điện tử và </a:t>
            </a:r>
            <a:r>
              <a:rPr lang="en-US" dirty="0" err="1">
                <a:latin typeface="TimesNewRoman"/>
              </a:rPr>
              <a:t>gia</a:t>
            </a:r>
            <a:r>
              <a:rPr lang="en-US" dirty="0">
                <a:latin typeface="TimesNewRoman"/>
              </a:rPr>
              <a:t> dụng để bù đắp vào website của chúng </a:t>
            </a:r>
            <a:r>
              <a:rPr lang="en-US" dirty="0" err="1">
                <a:latin typeface="TimesNewRoman"/>
              </a:rPr>
              <a:t>em</a:t>
            </a:r>
            <a:r>
              <a:rPr lang="en-US" dirty="0">
                <a:latin typeface="TimesNew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3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5EF05-16D6-4770-9CE3-0C1F6192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r>
              <a:rPr lang="en-US" dirty="0">
                <a:latin typeface="TimesNewRoman"/>
              </a:rPr>
              <a:t>Ta có thể thấy trên </a:t>
            </a:r>
            <a:r>
              <a:rPr lang="en-US" dirty="0" err="1">
                <a:latin typeface="TimesNewRoman"/>
              </a:rPr>
              <a:t>thị</a:t>
            </a:r>
            <a:r>
              <a:rPr lang="en-US" dirty="0">
                <a:latin typeface="TimesNewRoman"/>
              </a:rPr>
              <a:t> trường có rất nhiều website về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điện tử (như Lazada, Shopee, Điện máy xanh, Thế </a:t>
            </a:r>
            <a:r>
              <a:rPr lang="en-US" dirty="0" err="1">
                <a:latin typeface="TimesNewRoman"/>
              </a:rPr>
              <a:t>giới</a:t>
            </a:r>
            <a:r>
              <a:rPr lang="en-US" dirty="0">
                <a:latin typeface="TimesNewRoman"/>
              </a:rPr>
              <a:t> di động,…) nhưng về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gia</a:t>
            </a:r>
            <a:r>
              <a:rPr lang="en-US" dirty="0">
                <a:latin typeface="TimesNewRoman"/>
              </a:rPr>
              <a:t> dụng hoặc kinh </a:t>
            </a:r>
            <a:r>
              <a:rPr lang="en-US" dirty="0" err="1">
                <a:latin typeface="TimesNewRoman"/>
              </a:rPr>
              <a:t>doanh</a:t>
            </a:r>
            <a:r>
              <a:rPr lang="en-US" dirty="0">
                <a:latin typeface="TimesNewRoman"/>
              </a:rPr>
              <a:t> cả </a:t>
            </a:r>
            <a:r>
              <a:rPr lang="en-US" dirty="0" err="1">
                <a:latin typeface="TimesNewRoman"/>
              </a:rPr>
              <a:t>hai</a:t>
            </a:r>
            <a:r>
              <a:rPr lang="en-US" dirty="0">
                <a:latin typeface="TimesNewRoman"/>
              </a:rPr>
              <a:t>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 thì lại ít </a:t>
            </a:r>
          </a:p>
          <a:p>
            <a:r>
              <a:rPr lang="en-US" dirty="0" err="1">
                <a:latin typeface="TimesNewRoman"/>
              </a:rPr>
              <a:t>Tuy</a:t>
            </a:r>
            <a:r>
              <a:rPr lang="en-US" dirty="0">
                <a:latin typeface="TimesNewRoman"/>
              </a:rPr>
              <a:t> nhiên, người dùng thì luôn </a:t>
            </a:r>
            <a:r>
              <a:rPr lang="en-US" dirty="0" err="1">
                <a:latin typeface="TimesNewRoman"/>
              </a:rPr>
              <a:t>ưu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chuộng</a:t>
            </a:r>
            <a:r>
              <a:rPr lang="en-US" dirty="0">
                <a:latin typeface="TimesNewRoman"/>
              </a:rPr>
              <a:t> những website về cả </a:t>
            </a:r>
            <a:r>
              <a:rPr lang="en-US" dirty="0" err="1">
                <a:latin typeface="TimesNewRoman"/>
              </a:rPr>
              <a:t>hai</a:t>
            </a:r>
            <a:r>
              <a:rPr lang="en-US" dirty="0">
                <a:latin typeface="TimesNewRoman"/>
              </a:rPr>
              <a:t>, vì nó rất tiện </a:t>
            </a:r>
            <a:r>
              <a:rPr lang="en-US" dirty="0" err="1">
                <a:latin typeface="TimesNewRoman"/>
              </a:rPr>
              <a:t>lợi</a:t>
            </a:r>
            <a:r>
              <a:rPr lang="en-US" dirty="0">
                <a:latin typeface="TimesNewRoman"/>
              </a:rPr>
              <a:t> , vừa giảm chi phí và thời </a:t>
            </a:r>
            <a:r>
              <a:rPr lang="en-US" dirty="0" err="1">
                <a:latin typeface="TimesNewRoman"/>
              </a:rPr>
              <a:t>gian</a:t>
            </a:r>
            <a:r>
              <a:rPr lang="en-US" dirty="0">
                <a:latin typeface="TimesNewRoman"/>
              </a:rPr>
              <a:t> đi lại vừa không phải tốn thời </a:t>
            </a:r>
            <a:r>
              <a:rPr lang="en-US" dirty="0" err="1">
                <a:latin typeface="TimesNewRoman"/>
              </a:rPr>
              <a:t>gian</a:t>
            </a:r>
            <a:r>
              <a:rPr lang="en-US" dirty="0">
                <a:latin typeface="TimesNewRoman"/>
              </a:rPr>
              <a:t> đi tìm một website </a:t>
            </a:r>
            <a:r>
              <a:rPr lang="en-US" dirty="0" err="1">
                <a:latin typeface="TimesNewRoman"/>
              </a:rPr>
              <a:t>uy</a:t>
            </a:r>
            <a:r>
              <a:rPr lang="en-US" dirty="0">
                <a:latin typeface="TimesNewRoman"/>
              </a:rPr>
              <a:t> tín chất </a:t>
            </a:r>
            <a:r>
              <a:rPr lang="en-US" dirty="0" err="1">
                <a:latin typeface="TimesNewRoman"/>
              </a:rPr>
              <a:t>lượng</a:t>
            </a:r>
            <a:r>
              <a:rPr lang="en-US" dirty="0">
                <a:latin typeface="TimesNewRoman"/>
              </a:rPr>
              <a:t> và điều </a:t>
            </a:r>
            <a:r>
              <a:rPr lang="en-US" dirty="0" err="1">
                <a:latin typeface="TimesNewRoman"/>
              </a:rPr>
              <a:t>đặc</a:t>
            </a:r>
            <a:r>
              <a:rPr lang="en-US" dirty="0">
                <a:latin typeface="TimesNewRoman"/>
              </a:rPr>
              <a:t> biệt là khi người dùng trung thành vào một website (tức là muốn mua gì  về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thì đều tìm đến website đó) thì người dùng sẽ nhận được nhiều </a:t>
            </a:r>
            <a:r>
              <a:rPr lang="en-US" dirty="0" err="1">
                <a:latin typeface="TimesNewRoman"/>
              </a:rPr>
              <a:t>ưu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đãi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hấp</a:t>
            </a:r>
            <a:r>
              <a:rPr lang="en-US" dirty="0">
                <a:latin typeface="TimesNewRoman"/>
              </a:rPr>
              <a:t> dẫn từ website và trở thành khách hàng </a:t>
            </a:r>
            <a:r>
              <a:rPr lang="en-US" dirty="0" err="1">
                <a:latin typeface="TimesNewRoman"/>
              </a:rPr>
              <a:t>đặc</a:t>
            </a:r>
            <a:r>
              <a:rPr lang="en-US" dirty="0">
                <a:latin typeface="TimesNewRoman"/>
              </a:rPr>
              <a:t> biệt của website. </a:t>
            </a:r>
          </a:p>
          <a:p>
            <a:r>
              <a:rPr lang="en-US" dirty="0">
                <a:latin typeface="TimesNewRoman"/>
              </a:rPr>
              <a:t>Cho nên, chúng </a:t>
            </a:r>
            <a:r>
              <a:rPr lang="en-US" dirty="0" err="1">
                <a:latin typeface="TimesNewRoman"/>
              </a:rPr>
              <a:t>em</a:t>
            </a:r>
            <a:r>
              <a:rPr lang="en-US" dirty="0">
                <a:latin typeface="TimesNewRoman"/>
              </a:rPr>
              <a:t> đã </a:t>
            </a:r>
            <a:r>
              <a:rPr lang="en-US" dirty="0" err="1">
                <a:latin typeface="TimesNewRoman"/>
              </a:rPr>
              <a:t>miệt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mài</a:t>
            </a:r>
            <a:r>
              <a:rPr lang="en-US" dirty="0">
                <a:latin typeface="TimesNewRoman"/>
              </a:rPr>
              <a:t> suy nghĩ, tìm hiểu </a:t>
            </a:r>
            <a:r>
              <a:rPr lang="en-US" dirty="0" err="1">
                <a:latin typeface="TimesNewRoman"/>
              </a:rPr>
              <a:t>thị</a:t>
            </a:r>
            <a:r>
              <a:rPr lang="en-US" dirty="0">
                <a:latin typeface="TimesNewRoman"/>
              </a:rPr>
              <a:t> trường và đã đưa </a:t>
            </a:r>
            <a:r>
              <a:rPr lang="en-US" dirty="0" err="1">
                <a:latin typeface="TimesNewRoman"/>
              </a:rPr>
              <a:t>ra</a:t>
            </a:r>
            <a:r>
              <a:rPr lang="en-US" dirty="0">
                <a:latin typeface="TimesNewRoman"/>
              </a:rPr>
              <a:t> một giải </a:t>
            </a:r>
            <a:r>
              <a:rPr lang="en-US" dirty="0" err="1">
                <a:latin typeface="TimesNewRoman"/>
              </a:rPr>
              <a:t>pháp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cho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việc</a:t>
            </a:r>
            <a:r>
              <a:rPr lang="en-US" dirty="0">
                <a:latin typeface="TimesNewRoman"/>
              </a:rPr>
              <a:t> đó là tạo </a:t>
            </a:r>
            <a:r>
              <a:rPr lang="en-US" dirty="0" err="1">
                <a:latin typeface="TimesNewRoman"/>
              </a:rPr>
              <a:t>ra</a:t>
            </a:r>
            <a:r>
              <a:rPr lang="en-US" dirty="0">
                <a:latin typeface="TimesNewRoman"/>
              </a:rPr>
              <a:t> một website về cả </a:t>
            </a:r>
            <a:r>
              <a:rPr lang="en-US" dirty="0" err="1">
                <a:latin typeface="TimesNewRoman"/>
              </a:rPr>
              <a:t>hai</a:t>
            </a:r>
            <a:r>
              <a:rPr lang="en-US" dirty="0">
                <a:latin typeface="TimesNewRoman"/>
              </a:rPr>
              <a:t> mặt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điện tử và thương </a:t>
            </a:r>
            <a:r>
              <a:rPr lang="en-US" dirty="0" err="1">
                <a:latin typeface="TimesNewRoman"/>
              </a:rPr>
              <a:t>mại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gia</a:t>
            </a:r>
            <a:r>
              <a:rPr lang="en-US" dirty="0">
                <a:latin typeface="TimesNewRoman"/>
              </a:rPr>
              <a:t> dụng. </a:t>
            </a:r>
          </a:p>
          <a:p>
            <a:r>
              <a:rPr lang="en-US" dirty="0">
                <a:latin typeface="TimesNewRoman"/>
              </a:rPr>
              <a:t>Và từ đó </a:t>
            </a:r>
            <a:r>
              <a:rPr lang="en-US" dirty="0" err="1">
                <a:latin typeface="TimesNewRoman"/>
              </a:rPr>
              <a:t>T&amp;TTechnology</a:t>
            </a:r>
            <a:r>
              <a:rPr lang="en-US" dirty="0">
                <a:latin typeface="TimesNewRoman"/>
              </a:rPr>
              <a:t> </a:t>
            </a:r>
            <a:r>
              <a:rPr lang="en-US" dirty="0" err="1">
                <a:latin typeface="TimesNewRoman"/>
              </a:rPr>
              <a:t>ra</a:t>
            </a:r>
            <a:r>
              <a:rPr lang="en-US" dirty="0">
                <a:latin typeface="TimesNewRoman"/>
              </a:rPr>
              <a:t> đời.</a:t>
            </a:r>
          </a:p>
        </p:txBody>
      </p:sp>
    </p:spTree>
    <p:extLst>
      <p:ext uri="{BB962C8B-B14F-4D97-AF65-F5344CB8AC3E}">
        <p14:creationId xmlns:p14="http://schemas.microsoft.com/office/powerpoint/2010/main" val="2357484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E62151-9232-434E-9FD5-6F3581EEA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B99C-418A-46BB-9067-FDE36857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Các chức năng chính trong website -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C9C8B-B960-4175-AAE5-C33F6F6F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1" y="695324"/>
            <a:ext cx="71056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8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1562-4CD9-4B3F-A9E1-0D62E298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19778"/>
          </a:xfrm>
        </p:spPr>
        <p:txBody>
          <a:bodyPr>
            <a:noAutofit/>
          </a:bodyPr>
          <a:lstStyle/>
          <a:p>
            <a:r>
              <a:rPr lang="en-US" sz="3200" dirty="0"/>
              <a:t>Relationship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41482-0D01-4CF4-A32A-961D679E7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6" y="704470"/>
            <a:ext cx="771340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176-248B-4488-9235-2035B5C6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7332"/>
          </a:xfrm>
        </p:spPr>
        <p:txBody>
          <a:bodyPr>
            <a:noAutofit/>
          </a:bodyPr>
          <a:lstStyle/>
          <a:p>
            <a:r>
              <a:rPr lang="en-US" sz="3200" b="1" u="sng" dirty="0">
                <a:latin typeface="TimesNewRoman"/>
              </a:rPr>
              <a:t>Các chức năng chính trong website -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EE72F-F650-41D5-8C27-E27031BED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03" y="607332"/>
            <a:ext cx="7595420" cy="62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7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74EE-657E-44F6-BC06-F107BF1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8304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Giải </a:t>
            </a:r>
            <a:r>
              <a:rPr lang="en-US" sz="3200" b="1" u="sng" dirty="0" err="1">
                <a:latin typeface="TimesNewRoman"/>
              </a:rPr>
              <a:t>pháp</a:t>
            </a:r>
            <a:endParaRPr lang="en-US" sz="3200" b="1" u="sng" dirty="0">
              <a:latin typeface="TimesNew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2CC1-0928-4D2A-AAD1-12E6C05A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3"/>
            <a:ext cx="10515600" cy="5422220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TimesNewRoman"/>
              </a:rPr>
              <a:t>Chúng </a:t>
            </a:r>
            <a:r>
              <a:rPr lang="en-US" sz="3600" i="1" dirty="0" err="1">
                <a:latin typeface="TimesNewRoman"/>
              </a:rPr>
              <a:t>em</a:t>
            </a:r>
            <a:r>
              <a:rPr lang="en-US" sz="3600" i="1" dirty="0">
                <a:latin typeface="TimesNewRoman"/>
              </a:rPr>
              <a:t> kết hợp: 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HTML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Bootstrap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CSS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JavaScript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PHP</a:t>
            </a:r>
          </a:p>
          <a:p>
            <a:pPr>
              <a:buFontTx/>
              <a:buChar char="-"/>
            </a:pPr>
            <a:r>
              <a:rPr lang="en-US" sz="3600" b="1" dirty="0">
                <a:solidFill>
                  <a:srgbClr val="FF0000"/>
                </a:solidFill>
                <a:latin typeface="TimesNewRoman"/>
              </a:rPr>
              <a:t>MySQL </a:t>
            </a:r>
          </a:p>
          <a:p>
            <a:pPr marL="0" indent="0">
              <a:buNone/>
            </a:pPr>
            <a:r>
              <a:rPr lang="en-US" sz="3600" i="1" dirty="0">
                <a:latin typeface="TimesNewRoman"/>
              </a:rPr>
              <a:t>để thực hiện tạo website này</a:t>
            </a:r>
          </a:p>
        </p:txBody>
      </p:sp>
    </p:spTree>
    <p:extLst>
      <p:ext uri="{BB962C8B-B14F-4D97-AF65-F5344CB8AC3E}">
        <p14:creationId xmlns:p14="http://schemas.microsoft.com/office/powerpoint/2010/main" val="36924154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40D2-703E-4511-97E1-A82ABD6A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7332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Công </a:t>
            </a:r>
            <a:r>
              <a:rPr lang="en-US" sz="3200" b="1" u="sng" dirty="0" err="1">
                <a:latin typeface="TimesNewRoman"/>
              </a:rPr>
              <a:t>việc</a:t>
            </a:r>
            <a:r>
              <a:rPr lang="en-US" sz="3200" b="1" u="sng" dirty="0">
                <a:latin typeface="TimesNewRoman"/>
              </a:rPr>
              <a:t> từng thành viên trong nhóm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7D459-938E-40C8-8370-01115A291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3" y="618358"/>
            <a:ext cx="7866743" cy="5621284"/>
          </a:xfrm>
        </p:spPr>
      </p:pic>
    </p:spTree>
    <p:extLst>
      <p:ext uri="{BB962C8B-B14F-4D97-AF65-F5344CB8AC3E}">
        <p14:creationId xmlns:p14="http://schemas.microsoft.com/office/powerpoint/2010/main" val="405191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9B0F-99E6-4E7D-83E1-C624B22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4761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User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943DE7-1F75-43E6-A91C-A10DAE76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7" y="452022"/>
            <a:ext cx="10964805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2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AB2A-06C7-4EAE-8770-2C2BAE66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8"/>
            <a:ext cx="10515600" cy="665389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NewRoman"/>
              </a:rPr>
              <a:t>Result -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42DD0-C7EB-42EF-9BEB-0F601F5B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0" y="1280812"/>
            <a:ext cx="1074570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1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412</Words>
  <Application>Microsoft Office PowerPoint</Application>
  <PresentationFormat>Widescreen</PresentationFormat>
  <Paragraphs>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TimesNewRoman</vt:lpstr>
      <vt:lpstr>Office Theme</vt:lpstr>
      <vt:lpstr>Website thương mại điện tử và gia dụng  Tu&amp;TanTechnology</vt:lpstr>
      <vt:lpstr>PowerPoint Presentation</vt:lpstr>
      <vt:lpstr>Các chức năng chính trong website - User</vt:lpstr>
      <vt:lpstr>Relationship Database</vt:lpstr>
      <vt:lpstr>Các chức năng chính trong website - Admin</vt:lpstr>
      <vt:lpstr>Giải pháp</vt:lpstr>
      <vt:lpstr>Công việc từng thành viên trong nhóm </vt:lpstr>
      <vt:lpstr>Result - User</vt:lpstr>
      <vt:lpstr>Result - User</vt:lpstr>
      <vt:lpstr>Result - User</vt:lpstr>
      <vt:lpstr>Result - User</vt:lpstr>
      <vt:lpstr>Result - User</vt:lpstr>
      <vt:lpstr>Result - Admin</vt:lpstr>
      <vt:lpstr>Result - Admin</vt:lpstr>
      <vt:lpstr>Result - Admin</vt:lpstr>
      <vt:lpstr>Result - Admin</vt:lpstr>
      <vt:lpstr>Result - Admin</vt:lpstr>
      <vt:lpstr>Trình bày và giải thích</vt:lpstr>
      <vt:lpstr>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thương mại điện tử và gia dụng  Tan&amp;TuTechnology</dc:title>
  <dc:creator>Tấn</dc:creator>
  <cp:lastModifiedBy>Tấn</cp:lastModifiedBy>
  <cp:revision>39</cp:revision>
  <dcterms:created xsi:type="dcterms:W3CDTF">2022-03-15T09:49:06Z</dcterms:created>
  <dcterms:modified xsi:type="dcterms:W3CDTF">2022-03-16T00:59:27Z</dcterms:modified>
</cp:coreProperties>
</file>